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6" r:id="rId2"/>
    <p:sldId id="259" r:id="rId3"/>
    <p:sldId id="260" r:id="rId4"/>
    <p:sldId id="261" r:id="rId5"/>
    <p:sldId id="26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94713" autoAdjust="0"/>
  </p:normalViewPr>
  <p:slideViewPr>
    <p:cSldViewPr>
      <p:cViewPr varScale="1">
        <p:scale>
          <a:sx n="43" d="100"/>
          <a:sy n="43" d="100"/>
        </p:scale>
        <p:origin x="216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3FA1C-2DD2-4F41-8D8F-45983F5720CD}" type="datetimeFigureOut">
              <a:rPr lang="ru-RU" smtClean="0"/>
              <a:pPr/>
              <a:t>30.11.2025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97FF6-EBE6-4A4A-B7EF-1F1159D0D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930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97FF6-EBE6-4A4A-B7EF-1F1159D0DFC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316B-1A37-4A07-BCCA-32E81329ECA4}" type="datetimeFigureOut">
              <a:rPr lang="ru-RU" smtClean="0"/>
              <a:pPr/>
              <a:t>30.11.2025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7A7-E757-42BE-8AB5-29B9058BB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316B-1A37-4A07-BCCA-32E81329ECA4}" type="datetimeFigureOut">
              <a:rPr lang="ru-RU" smtClean="0"/>
              <a:pPr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7A7-E757-42BE-8AB5-29B9058BB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316B-1A37-4A07-BCCA-32E81329ECA4}" type="datetimeFigureOut">
              <a:rPr lang="ru-RU" smtClean="0"/>
              <a:pPr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7A7-E757-42BE-8AB5-29B9058BB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316B-1A37-4A07-BCCA-32E81329ECA4}" type="datetimeFigureOut">
              <a:rPr lang="ru-RU" smtClean="0"/>
              <a:pPr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7A7-E757-42BE-8AB5-29B9058BB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316B-1A37-4A07-BCCA-32E81329ECA4}" type="datetimeFigureOut">
              <a:rPr lang="ru-RU" smtClean="0"/>
              <a:pPr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7A7-E757-42BE-8AB5-29B9058BB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316B-1A37-4A07-BCCA-32E81329ECA4}" type="datetimeFigureOut">
              <a:rPr lang="ru-RU" smtClean="0"/>
              <a:pPr/>
              <a:t>30.11.2025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7A7-E757-42BE-8AB5-29B9058BB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316B-1A37-4A07-BCCA-32E81329ECA4}" type="datetimeFigureOut">
              <a:rPr lang="ru-RU" smtClean="0"/>
              <a:pPr/>
              <a:t>30.11.2025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7A7-E757-42BE-8AB5-29B9058BB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316B-1A37-4A07-BCCA-32E81329ECA4}" type="datetimeFigureOut">
              <a:rPr lang="ru-RU" smtClean="0"/>
              <a:pPr/>
              <a:t>30.11.2025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7A7-E757-42BE-8AB5-29B9058BB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316B-1A37-4A07-BCCA-32E81329ECA4}" type="datetimeFigureOut">
              <a:rPr lang="ru-RU" smtClean="0"/>
              <a:pPr/>
              <a:t>30.11.2025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7A7-E757-42BE-8AB5-29B9058BB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316B-1A37-4A07-BCCA-32E81329ECA4}" type="datetimeFigureOut">
              <a:rPr lang="ru-RU" smtClean="0"/>
              <a:pPr/>
              <a:t>30.11.2025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7A7-E757-42BE-8AB5-29B9058BB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316B-1A37-4A07-BCCA-32E81329ECA4}" type="datetimeFigureOut">
              <a:rPr lang="ru-RU" smtClean="0"/>
              <a:pPr/>
              <a:t>30.11.2025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A887A7-E757-42BE-8AB5-29B9058BB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C6316B-1A37-4A07-BCCA-32E81329ECA4}" type="datetimeFigureOut">
              <a:rPr lang="ru-RU" smtClean="0"/>
              <a:pPr/>
              <a:t>30.11.2025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A887A7-E757-42BE-8AB5-29B9058BB47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340768"/>
            <a:ext cx="73468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Интерактивная игра</a:t>
            </a:r>
          </a:p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детей 3-4 года </a:t>
            </a:r>
          </a:p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(развитие логики и мышления)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13841" y="5000636"/>
            <a:ext cx="47852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Выполнил: </a:t>
            </a:r>
            <a:r>
              <a:rPr lang="ru-RU" sz="24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воспитатель </a:t>
            </a:r>
            <a:r>
              <a:rPr lang="ru-RU" sz="2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Кривошеева С. А.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316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1675514946_gas-kvas-com-p-risunok-fermi-bez-zhivotnikh-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Черная ящерица на белом фоне - Векторная графика Геккон роялти-фри"/>
          <p:cNvPicPr>
            <a:picLocks noChangeAspect="1" noChangeArrowheads="1"/>
          </p:cNvPicPr>
          <p:nvPr/>
        </p:nvPicPr>
        <p:blipFill>
          <a:blip r:embed="rId4" cstate="print"/>
          <a:srcRect l="67442" t="14238" r="2326" b="48742"/>
          <a:stretch>
            <a:fillRect/>
          </a:stretch>
        </p:blipFill>
        <p:spPr bwMode="auto">
          <a:xfrm flipH="1">
            <a:off x="4857752" y="5286388"/>
            <a:ext cx="1568389" cy="150019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2" name="Picture 4" descr="Геккон - Векторная графика Ящерица роялти-фри"/>
          <p:cNvPicPr>
            <a:picLocks noChangeAspect="1" noChangeArrowheads="1"/>
          </p:cNvPicPr>
          <p:nvPr/>
        </p:nvPicPr>
        <p:blipFill>
          <a:blip r:embed="rId5" cstate="print"/>
          <a:srcRect t="29359" r="67360" b="33580"/>
          <a:stretch>
            <a:fillRect/>
          </a:stretch>
        </p:blipFill>
        <p:spPr bwMode="auto">
          <a:xfrm flipH="1">
            <a:off x="-1507038" y="5357826"/>
            <a:ext cx="1507037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https://akademiarechi.ru/wp-content/uploads/2019/11/igra-naidi-ten1-e1574181402929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428868"/>
            <a:ext cx="1150945" cy="1071570"/>
          </a:xfrm>
          <a:prstGeom prst="rect">
            <a:avLst/>
          </a:prstGeom>
          <a:noFill/>
        </p:spPr>
      </p:pic>
      <p:pic>
        <p:nvPicPr>
          <p:cNvPr id="2060" name="Picture 12" descr="https://akademiarechi.ru/wp-content/uploads/2019/11/igra-naidi-ten1-e1574181402929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792" y="2357430"/>
            <a:ext cx="1227675" cy="1143008"/>
          </a:xfrm>
          <a:prstGeom prst="rect">
            <a:avLst/>
          </a:prstGeom>
          <a:noFill/>
        </p:spPr>
      </p:pic>
      <p:pic>
        <p:nvPicPr>
          <p:cNvPr id="2068" name="Picture 20" descr="https://akademiarechi.ru/wp-content/uploads/2019/11/igra-naidi-ten5-e1574181776327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1928802"/>
            <a:ext cx="1500198" cy="1428760"/>
          </a:xfrm>
          <a:prstGeom prst="rect">
            <a:avLst/>
          </a:prstGeom>
          <a:noFill/>
        </p:spPr>
      </p:pic>
      <p:pic>
        <p:nvPicPr>
          <p:cNvPr id="2066" name="Picture 18" descr="https://akademiarechi.ru/wp-content/uploads/2019/11/igra-naidi-ten5-e1574181776327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00198" y="1000108"/>
            <a:ext cx="1500198" cy="1357322"/>
          </a:xfrm>
          <a:prstGeom prst="rect">
            <a:avLst/>
          </a:prstGeom>
          <a:noFill/>
        </p:spPr>
      </p:pic>
      <p:pic>
        <p:nvPicPr>
          <p:cNvPr id="2070" name="Picture 22" descr="https://akademiarechi.ru/wp-content/uploads/2019/11/igra-naidi-ten5-e1574181776327.jpg"/>
          <p:cNvPicPr>
            <a:picLocks noChangeAspect="1" noChangeArrowheads="1"/>
          </p:cNvPicPr>
          <p:nvPr/>
        </p:nvPicPr>
        <p:blipFill>
          <a:blip r:embed="rId10"/>
          <a:srcRect t="60648" r="63889"/>
          <a:stretch>
            <a:fillRect/>
          </a:stretch>
        </p:blipFill>
        <p:spPr bwMode="auto">
          <a:xfrm>
            <a:off x="571472" y="3643314"/>
            <a:ext cx="2000264" cy="163483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072" name="Picture 24" descr="https://akademiarechi.ru/wp-content/uploads/2019/11/igra-naidi-ten5-e1574181776327.jpg"/>
          <p:cNvPicPr>
            <a:picLocks noChangeAspect="1" noChangeArrowheads="1"/>
          </p:cNvPicPr>
          <p:nvPr/>
        </p:nvPicPr>
        <p:blipFill>
          <a:blip r:embed="rId10"/>
          <a:srcRect l="23808" t="8728" r="33335" b="46828"/>
          <a:stretch>
            <a:fillRect/>
          </a:stretch>
        </p:blipFill>
        <p:spPr bwMode="auto">
          <a:xfrm>
            <a:off x="-1785982" y="-142900"/>
            <a:ext cx="1928795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74" name="Picture 26" descr="https://akademiarechi.ru/wp-content/uploads/2019/11/igra-naidi-ten5-e1574181776327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3429000"/>
            <a:ext cx="1357322" cy="1214446"/>
          </a:xfrm>
          <a:prstGeom prst="rect">
            <a:avLst/>
          </a:prstGeom>
          <a:noFill/>
        </p:spPr>
      </p:pic>
      <p:pic>
        <p:nvPicPr>
          <p:cNvPr id="2076" name="Picture 28" descr="https://akademiarechi.ru/wp-content/uploads/2019/11/igra-naidi-ten5-e1574181776327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0" y="3286124"/>
            <a:ext cx="1357322" cy="1214446"/>
          </a:xfrm>
          <a:prstGeom prst="rect">
            <a:avLst/>
          </a:prstGeom>
          <a:noFill/>
        </p:spPr>
      </p:pic>
      <p:pic>
        <p:nvPicPr>
          <p:cNvPr id="2080" name="Picture 32" descr="https://akademiarechi.ru/wp-content/uploads/2019/11/igra-naidi-ten5-e1574181776327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68" y="5286388"/>
            <a:ext cx="1428760" cy="1357322"/>
          </a:xfrm>
          <a:prstGeom prst="rect">
            <a:avLst/>
          </a:prstGeom>
          <a:noFill/>
        </p:spPr>
      </p:pic>
      <p:pic>
        <p:nvPicPr>
          <p:cNvPr id="2078" name="Picture 30" descr="https://akademiarechi.ru/wp-content/uploads/2019/11/igra-naidi-ten5-e1574181776327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0" y="5072074"/>
            <a:ext cx="1285884" cy="1357322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66B380-715B-42D2-BF0F-88BA7ABC2428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8902" y="5965049"/>
            <a:ext cx="835224" cy="8352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AE3872-03D1-4270-B918-D8D41FE7DE1F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0289" y="-4032916"/>
            <a:ext cx="4286250" cy="4286250"/>
          </a:xfrm>
          <a:prstGeom prst="rect">
            <a:avLst/>
          </a:prstGeom>
        </p:spPr>
      </p:pic>
      <p:pic>
        <p:nvPicPr>
          <p:cNvPr id="2062" name="Picture 14" descr="https://akademiarechi.ru/wp-content/uploads/2019/11/igra-naidi-ten4-e1574181757231.jpg"/>
          <p:cNvPicPr>
            <a:picLocks noChangeAspect="1" noChangeArrowheads="1"/>
          </p:cNvPicPr>
          <p:nvPr/>
        </p:nvPicPr>
        <p:blipFill>
          <a:blip r:embed="rId17"/>
          <a:srcRect l="31582" r="32610" b="58773"/>
          <a:stretch>
            <a:fillRect/>
          </a:stretch>
        </p:blipFill>
        <p:spPr bwMode="auto">
          <a:xfrm>
            <a:off x="6500826" y="3857628"/>
            <a:ext cx="1785950" cy="194830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2064" name="Picture 16" descr="https://akademiarechi.ru/wp-content/uploads/2019/11/igra-naidi-ten4-e1574181757231.jpg"/>
          <p:cNvPicPr>
            <a:picLocks noChangeAspect="1" noChangeArrowheads="1"/>
          </p:cNvPicPr>
          <p:nvPr/>
        </p:nvPicPr>
        <p:blipFill>
          <a:blip r:embed="rId18" cstate="print"/>
          <a:srcRect t="14822" r="55557" b="20682"/>
          <a:stretch>
            <a:fillRect/>
          </a:stretch>
        </p:blipFill>
        <p:spPr bwMode="auto">
          <a:xfrm>
            <a:off x="-1357322" y="3571876"/>
            <a:ext cx="1357322" cy="1866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62428E-6 L 0.70382 -0.011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00" y="-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3.17919E-6 L 0.17326 3.17919E-6 " pathEditMode="relative" ptsTypes="AA">
                                      <p:cBhvr>
                                        <p:cTn id="11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4971E-6 L 0.88993 0.02081 " pathEditMode="relative" ptsTypes="AA">
                                      <p:cBhvr>
                                        <p:cTn id="16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63006E-6 L 0.5592 0.14683 " pathEditMode="relative" ptsTypes="AA">
                                      <p:cBhvr>
                                        <p:cTn id="21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58382E-6 L -0.63715 0.0164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0" y="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6763E-6 L 0.28263 0.5789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526E-6 L -0.20798 0.0291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1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E-6 2.96296E-6 L -0.00468 0.7650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952C1DF-C497-4D24-A637-0F7229DDC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EEDD0A8-678C-4407-B5AB-0DF47D5FD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0005" y="-3414803"/>
            <a:ext cx="9144000" cy="344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AE2AF3-19D8-455A-9823-BA92FDA8E86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1702" t="44129" b="38534"/>
          <a:stretch>
            <a:fillRect/>
          </a:stretch>
        </p:blipFill>
        <p:spPr>
          <a:xfrm rot="20972568">
            <a:off x="221383" y="199859"/>
            <a:ext cx="2365177" cy="1445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AA4204-AF2D-4FE8-9D18-3355478848E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t="60184" r="31251" b="7409"/>
          <a:stretch>
            <a:fillRect/>
          </a:stretch>
        </p:blipFill>
        <p:spPr>
          <a:xfrm>
            <a:off x="571472" y="4572008"/>
            <a:ext cx="1726313" cy="1098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224FC6-9822-47E8-989C-D17F841CBC7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702" y="357166"/>
            <a:ext cx="2037606" cy="1893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E81166-A650-4142-AED7-90331F9DCB6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174" y="2000240"/>
            <a:ext cx="1882215" cy="17526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84E1EA-DE0A-4655-814B-57D105034E5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8540" b="76131"/>
          <a:stretch>
            <a:fillRect/>
          </a:stretch>
        </p:blipFill>
        <p:spPr>
          <a:xfrm rot="19720495">
            <a:off x="1567244" y="3402317"/>
            <a:ext cx="1625707" cy="1263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8DDC18-89EF-4A6F-AEA6-44DEA1B6DFF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2967" t="28165" r="35743" b="33015"/>
          <a:stretch>
            <a:fillRect/>
          </a:stretch>
        </p:blipFill>
        <p:spPr>
          <a:xfrm rot="869947">
            <a:off x="4123155" y="3766847"/>
            <a:ext cx="1857388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52D6BB-0861-43CC-88CB-F29D73F1948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3648" t="65857" b="9460"/>
          <a:stretch>
            <a:fillRect/>
          </a:stretch>
        </p:blipFill>
        <p:spPr>
          <a:xfrm rot="1233480">
            <a:off x="6834870" y="3788636"/>
            <a:ext cx="1480713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BC8BAC7-414E-48E3-92D3-E3974186FD2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4338" r="56135" b="67022"/>
          <a:stretch>
            <a:fillRect/>
          </a:stretch>
        </p:blipFill>
        <p:spPr>
          <a:xfrm rot="1107935">
            <a:off x="4877326" y="2144219"/>
            <a:ext cx="2495089" cy="1431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6BAB3F-A0BB-426F-8A2D-3C9646C7C7B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0513" r="35897" b="82906"/>
          <a:stretch>
            <a:fillRect/>
          </a:stretch>
        </p:blipFill>
        <p:spPr>
          <a:xfrm rot="21052371">
            <a:off x="3490205" y="398430"/>
            <a:ext cx="2424114" cy="12833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BBB47A5-8008-4541-938B-46F575EDB80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0299" t="20472" b="55334"/>
          <a:stretch>
            <a:fillRect/>
          </a:stretch>
        </p:blipFill>
        <p:spPr>
          <a:xfrm rot="20841070">
            <a:off x="557185" y="2307284"/>
            <a:ext cx="1649854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CBAA5F-6E90-4A68-BAEA-F6E2B7A6485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6857" y="5866183"/>
            <a:ext cx="837366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0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58 -0.0301 L -0.41337 -0.016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33142 -0.0155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95747 0.173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" y="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-0.4967 0.208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44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25 -1.85185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1481E-6 L -0.65087 0.104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0.42639 0.2518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65 -0.06458 L 0.60781 0.2539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0.86181 -0.0777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80764 0.2826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069 0.0007 L 0.00782 0.7768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D25518-61D5-4F7F-9007-CC39F4D8C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58076" cy="68934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9C7364-E108-47A6-84C9-187D01888C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306424"/>
            <a:ext cx="785838" cy="7858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5E326E-E61F-4B45-9314-61EF76544F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644" y="3180678"/>
            <a:ext cx="785838" cy="7858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FAEAFE-8D2C-4208-957D-C6849DE997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644" y="1793661"/>
            <a:ext cx="785838" cy="7858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D5AF16B-4354-47B0-B240-08318EE892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644" y="4437112"/>
            <a:ext cx="785838" cy="7858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D176551-F6FF-4E3F-AEA3-DCD4A508CB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212" y="5712902"/>
            <a:ext cx="785839" cy="78583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7FE0CCF-8377-4675-8485-1A40AE0692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534" y="169393"/>
            <a:ext cx="1326109" cy="103878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EA210DB-F7E5-4E68-95CC-25E2E359915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7547" y="1363168"/>
            <a:ext cx="982861" cy="131048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FB34C24-2D98-4FF2-9830-ED48CE624CB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8159" y="2828640"/>
            <a:ext cx="982861" cy="11825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B0F2104-AF05-406C-A5FD-ADE4652F40A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7725" y="4240799"/>
            <a:ext cx="1194920" cy="113241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CD21B76-59AF-421B-A93B-DE6D712FDEB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0410" y="5602788"/>
            <a:ext cx="1202235" cy="120173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2B340A0-14D5-4AD5-86CA-19302B8B04E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210" y="-2907062"/>
            <a:ext cx="4716016" cy="287165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289037-A04D-4D60-9BD1-0769CA14522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014" y="6052104"/>
            <a:ext cx="835224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6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16684 -0.0034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-0.17101 0.0305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9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15903 0.022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18264 0.0090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32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18212 -0.0053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0.02378 0.6932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3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5514946_gas-kvas-com-p-risunok-fermi-bez-zhivotnikh-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вал 2"/>
          <p:cNvSpPr/>
          <p:nvPr/>
        </p:nvSpPr>
        <p:spPr>
          <a:xfrm>
            <a:off x="1000100" y="142852"/>
            <a:ext cx="5214974" cy="178595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788</TotalTime>
  <Words>24</Words>
  <Application>Microsoft Office PowerPoint</Application>
  <PresentationFormat>Экран (4:3)</PresentationFormat>
  <Paragraphs>7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Ксения Владимировна</cp:lastModifiedBy>
  <cp:revision>39</cp:revision>
  <dcterms:created xsi:type="dcterms:W3CDTF">2021-11-22T15:41:16Z</dcterms:created>
  <dcterms:modified xsi:type="dcterms:W3CDTF">2025-11-30T12:46:50Z</dcterms:modified>
</cp:coreProperties>
</file>